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493052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9493052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9493052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9493052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9493052c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9493052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9493052c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9493052c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9493052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9493052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9493052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9493052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55b5f3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55b5f3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9493052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9493052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55b5f35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55b5f35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a55b5f3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a55b5f3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a55b5f3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a55b5f3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55b5f35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55b5f35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9493052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9493052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a55b5f3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a55b5f3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55b5f3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55b5f3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a55b5f35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a55b5f35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9493052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9493052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robertmbau7@gmail.com" TargetMode="External"/><Relationship Id="rId4" Type="http://schemas.openxmlformats.org/officeDocument/2006/relationships/hyperlink" Target="https://github.com/robertmbau" TargetMode="External"/><Relationship Id="rId5" Type="http://schemas.openxmlformats.org/officeDocument/2006/relationships/hyperlink" Target="https://www.linkedin.com/in/robertmba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959675" y="0"/>
            <a:ext cx="6184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3254338" y="845625"/>
            <a:ext cx="55950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Microsoft Movie     Studio</a:t>
            </a:r>
            <a:endParaRPr b="1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10450" y="3182333"/>
            <a:ext cx="8123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Mbau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r>
              <a:rPr baseline="30000" lang="en"/>
              <a:t>th </a:t>
            </a:r>
            <a:r>
              <a:rPr lang="en"/>
              <a:t>March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length 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6518375" y="785650"/>
            <a:ext cx="241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trend of movie length over a few years.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length seems to increase over the years.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139757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length popularity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6518375" y="785650"/>
            <a:ext cx="241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Looked at movie lengths and which is the most common.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Movies between 80 minutes to 110 minutes seem most common.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346787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movies produced every year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62875" y="3457275"/>
            <a:ext cx="7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number of movies released per year since 1910.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number increases steadily.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drop in numbers between 2020 and 2022 can be attributed partly to studio shutdowns because of Covid-19.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5" y="761100"/>
            <a:ext cx="7776599" cy="26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budget influence on movie gross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5806500" y="1431800"/>
            <a:ext cx="333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production budgets.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budget affects the movie gross as it is evident when it increases the gross increases.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5300"/>
            <a:ext cx="5274649" cy="39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effect on production budget and movie gross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515700" y="3972850"/>
            <a:ext cx="82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how time has affected production budget and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Both have increased although it is not 100% due to time.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Other factors such as population growth can affect movie gross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761100"/>
            <a:ext cx="8458100" cy="31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budget effect on movie gross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515700" y="3972850"/>
            <a:ext cx="82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various studio budgets and how they affected movies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Studio budget plays a role on the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Studios with high budgets have a higher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8520600" cy="29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movie studio is a good business to venture into.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data can explored to understand what role directors and actors play in movie success.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307850"/>
            <a:ext cx="8520600" cy="3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Invest in the studio: </a:t>
            </a:r>
            <a:r>
              <a:rPr lang="en"/>
              <a:t>This will include sophisticated equipments, personnel, space and many other factors. A well invested studio will help in producing good movies which will affect the grossing. Don’t cut costs or corners in the name of saving money.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Focus on quality over quantity: </a:t>
            </a:r>
            <a:r>
              <a:rPr lang="en"/>
              <a:t>As much as you want to produce many movies, don’t sacrifice quality. Audiences are very particular about what they like and a quality movie will have a top grossing.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International market inclusivity:</a:t>
            </a:r>
            <a:r>
              <a:rPr b="1" lang="en"/>
              <a:t> </a:t>
            </a:r>
            <a:r>
              <a:rPr lang="en"/>
              <a:t>Include the international market in the movies production. Consider distributing movies worldwide and </a:t>
            </a:r>
            <a:r>
              <a:rPr lang="en"/>
              <a:t>translate</a:t>
            </a:r>
            <a:r>
              <a:rPr lang="en"/>
              <a:t> them to various languages. Try to make movies culturally relevant to international audiences.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I’d be happy to answer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Email: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Robert Mbau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GitHub: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Robert Mbau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LinkedIn: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Robert Mbau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Analysis of data in the movie industry to help Microsoft make a decision on opening a movie studio. The findings support opening of a studio.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Business Problem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Objectives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Data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Methods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Results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Conclusions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Recommendations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want to create a new movies 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don’t have any knowledge about the industry.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need to understand the market to help make a decision on the movie 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Project will help them in making a decision.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top rated genres.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Identify market trends.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 recommendations to Microsoft.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data files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 Numeric features and 6 categorical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Timeframe of data: 1915 to 2022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Dataframe creation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Data cleaning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visualization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rated genres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690525"/>
            <a:ext cx="6217899" cy="4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518375" y="785650"/>
            <a:ext cx="24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Identified the highest rated genres.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of movies with various length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6518375" y="785650"/>
            <a:ext cx="241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ratings of movies based on their length.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Movie length has a small effect on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rating.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653975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